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5" r:id="rId9"/>
    <p:sldId id="266" r:id="rId10"/>
    <p:sldId id="267" r:id="rId11"/>
    <p:sldId id="262" r:id="rId12"/>
    <p:sldId id="263" r:id="rId13"/>
    <p:sldId id="264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011A5-2655-46E0-90BB-8BF32B41200C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C0DE-AFB6-474C-BA39-3E00D14B2A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011A5-2655-46E0-90BB-8BF32B41200C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C0DE-AFB6-474C-BA39-3E00D14B2A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011A5-2655-46E0-90BB-8BF32B41200C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C0DE-AFB6-474C-BA39-3E00D14B2A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011A5-2655-46E0-90BB-8BF32B41200C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C0DE-AFB6-474C-BA39-3E00D14B2A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011A5-2655-46E0-90BB-8BF32B41200C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C0DE-AFB6-474C-BA39-3E00D14B2A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011A5-2655-46E0-90BB-8BF32B41200C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C0DE-AFB6-474C-BA39-3E00D14B2A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011A5-2655-46E0-90BB-8BF32B41200C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C0DE-AFB6-474C-BA39-3E00D14B2A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011A5-2655-46E0-90BB-8BF32B41200C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C0DE-AFB6-474C-BA39-3E00D14B2A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011A5-2655-46E0-90BB-8BF32B41200C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ED5C0DE-AFB6-474C-BA39-3E00D14B2AC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011A5-2655-46E0-90BB-8BF32B41200C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C0DE-AFB6-474C-BA39-3E00D14B2A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011A5-2655-46E0-90BB-8BF32B41200C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C0DE-AFB6-474C-BA39-3E00D14B2A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B4011A5-2655-46E0-90BB-8BF32B41200C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D5C0DE-AFB6-474C-BA39-3E00D14B2AC2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7917504" cy="3960440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rgbClr val="C00000"/>
                </a:solidFill>
              </a:rPr>
              <a:t>«Слишком я любил</a:t>
            </a:r>
            <a:br>
              <a:rPr lang="ru-RU" sz="6600" dirty="0" smtClean="0">
                <a:solidFill>
                  <a:srgbClr val="C00000"/>
                </a:solidFill>
              </a:rPr>
            </a:br>
            <a:r>
              <a:rPr lang="ru-RU" sz="6600" dirty="0" smtClean="0">
                <a:solidFill>
                  <a:srgbClr val="C00000"/>
                </a:solidFill>
              </a:rPr>
              <a:t> на этом свете…»</a:t>
            </a:r>
            <a:br>
              <a:rPr lang="ru-RU" sz="6600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(литературно-музыкальная гостиная)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67544" y="1412776"/>
            <a:ext cx="8229600" cy="3600400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Цели урока:</a:t>
            </a:r>
            <a:b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-пробудить интерес к личности и творчеству Есенина;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-помочь постичь духовный мир поэта;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-приобщить учащихся к миру поэтических образов Есенина;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smtClean="0">
                <a:solidFill>
                  <a:srgbClr val="C00000"/>
                </a:solidFill>
              </a:rPr>
              <a:t>-раскрыть красоту и искренность чувств, показать преклонение лирического героя Есенина перед женщиной, матерью, возлюбленной.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946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08-10-03 14-11-34_00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332656"/>
            <a:ext cx="6494055" cy="5260184"/>
          </a:xfrm>
        </p:spPr>
      </p:pic>
      <p:sp>
        <p:nvSpPr>
          <p:cNvPr id="6" name="TextBox 5"/>
          <p:cNvSpPr txBox="1"/>
          <p:nvPr/>
        </p:nvSpPr>
        <p:spPr>
          <a:xfrm>
            <a:off x="1043608" y="5805264"/>
            <a:ext cx="6949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Плачет где-то иволга, </a:t>
            </a:r>
            <a:r>
              <a:rPr lang="ru-RU" sz="2400" dirty="0" err="1"/>
              <a:t>схоронясь</a:t>
            </a:r>
            <a:r>
              <a:rPr lang="ru-RU" sz="2400" dirty="0"/>
              <a:t> в дупло.</a:t>
            </a:r>
          </a:p>
          <a:p>
            <a:r>
              <a:rPr lang="ru-RU" sz="2400" dirty="0"/>
              <a:t>Только мне не плачется – на душе светло.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_59283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27984" y="404664"/>
            <a:ext cx="4248472" cy="6171138"/>
          </a:xfrm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1915776"/>
            <a:ext cx="421196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Расскажу, как текла былая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Наша жизнь, что былой не была…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Голова ль ты моя удалая,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До чего ж ты меня довела?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dom_stavn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908720"/>
            <a:ext cx="3880190" cy="3388700"/>
          </a:xfrm>
        </p:spPr>
      </p:pic>
      <p:pic>
        <p:nvPicPr>
          <p:cNvPr id="2050" name="Picture 2" descr="C:\Documents and Settings\danchenko.GOU1828\Рабочий стол\Есенин\f_59283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196752"/>
            <a:ext cx="3600400" cy="51359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ardanovskay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620688"/>
            <a:ext cx="3002136" cy="4524648"/>
          </a:xfrm>
        </p:spPr>
      </p:pic>
      <p:pic>
        <p:nvPicPr>
          <p:cNvPr id="3074" name="Picture 2" descr="C:\Documents and Settings\danchenko.GOU1828\Рабочий стол\Есенин\Сардановская\shkola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852936"/>
            <a:ext cx="4977334" cy="3188602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635896" y="728431"/>
            <a:ext cx="550810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Я помню, любимая, помню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Сиянье твоих волос.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Не радостно и не легко мне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Покинуть тебя привелось.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ardanovskay_balz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620688"/>
            <a:ext cx="3456384" cy="5135199"/>
          </a:xfrm>
        </p:spPr>
      </p:pic>
      <p:pic>
        <p:nvPicPr>
          <p:cNvPr id="4098" name="Picture 2" descr="C:\Documents and Settings\danchenko.GOU1828\Рабочий стол\Есенин\Сардановская\pism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636912"/>
            <a:ext cx="4908870" cy="3240360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995936" y="731757"/>
            <a:ext cx="514806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 сердце, остыть не готовясь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 грустно другую любя,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Как будто любимую повесть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 другой вспоминает тебя.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20PX-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620688"/>
            <a:ext cx="4168409" cy="5362090"/>
          </a:xfrm>
        </p:spPr>
      </p:pic>
      <p:sp>
        <p:nvSpPr>
          <p:cNvPr id="5" name="Прямоугольник 4"/>
          <p:cNvSpPr/>
          <p:nvPr/>
        </p:nvSpPr>
        <p:spPr>
          <a:xfrm>
            <a:off x="1259632" y="6093296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Анна </a:t>
            </a:r>
            <a:r>
              <a:rPr lang="ru-RU" sz="2400" dirty="0" err="1" smtClean="0"/>
              <a:t>Изряднова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aix6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836712"/>
            <a:ext cx="3528801" cy="4968552"/>
          </a:xfrm>
        </p:spPr>
      </p:pic>
      <p:pic>
        <p:nvPicPr>
          <p:cNvPr id="5122" name="Picture 2" descr="C:\Documents and Settings\danchenko.GOU1828\Рабочий стол\Есенин\Райх\raikh_1_s.jpg"/>
          <p:cNvPicPr>
            <a:picLocks noChangeAspect="1" noChangeArrowheads="1"/>
          </p:cNvPicPr>
          <p:nvPr/>
        </p:nvPicPr>
        <p:blipFill>
          <a:blip r:embed="rId3" cstate="print"/>
          <a:srcRect l="17444" r="17444"/>
          <a:stretch>
            <a:fillRect/>
          </a:stretch>
        </p:blipFill>
        <p:spPr bwMode="auto">
          <a:xfrm>
            <a:off x="5364088" y="1628800"/>
            <a:ext cx="3096344" cy="47554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aix5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3222787" cy="4254079"/>
          </a:xfrm>
        </p:spPr>
      </p:pic>
      <p:pic>
        <p:nvPicPr>
          <p:cNvPr id="6146" name="Picture 2" descr="C:\Documents and Settings\danchenko.GOU1828\Рабочий стол\Есенин\Райх\raix_s_detmi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052736"/>
            <a:ext cx="4680520" cy="420921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267744" y="5517232"/>
            <a:ext cx="59046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Дети Есенина – Костя и Таня – росли и воспитывались в новой семье матери.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ESENIN (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980728"/>
            <a:ext cx="3096344" cy="3096344"/>
          </a:xfrm>
        </p:spPr>
      </p:pic>
      <p:pic>
        <p:nvPicPr>
          <p:cNvPr id="1026" name="Picture 2" descr="C:\Documents and Settings\danchenko.GOU1828\Рабочий стол\Есенин\ESENIN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844824"/>
            <a:ext cx="413385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432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88024" y="2564904"/>
            <a:ext cx="2899772" cy="4059681"/>
          </a:xfrm>
        </p:spPr>
      </p:pic>
      <p:pic>
        <p:nvPicPr>
          <p:cNvPr id="7171" name="Picture 3" descr="C:\Documents and Settings\danchenko.GOU1828\Рабочий стол\Есенин\Миклашевская\miklashevska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08720"/>
            <a:ext cx="3312368" cy="5219490"/>
          </a:xfrm>
          <a:prstGeom prst="rect">
            <a:avLst/>
          </a:prstGeom>
          <a:noFill/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995936" y="915909"/>
            <a:ext cx="514806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Я помню осенние ночи,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Берёзовый шорох теней.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Пусть дни тогда были короче,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Луна нам светила длинней.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enislavskay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88640"/>
            <a:ext cx="2808312" cy="6279098"/>
          </a:xfrm>
        </p:spPr>
      </p:pic>
      <p:sp>
        <p:nvSpPr>
          <p:cNvPr id="5" name="Прямоугольник 4"/>
          <p:cNvSpPr/>
          <p:nvPr/>
        </p:nvSpPr>
        <p:spPr>
          <a:xfrm>
            <a:off x="4067944" y="4221088"/>
            <a:ext cx="48245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Любовь её к поэту была неистовой. И даже, когда он ушёл, она продолжала </a:t>
            </a:r>
            <a:r>
              <a:rPr lang="ru-RU" sz="2800" dirty="0" smtClean="0"/>
              <a:t>ждать…</a:t>
            </a:r>
            <a:endParaRPr lang="ru-RU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tolstay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764704"/>
            <a:ext cx="3384376" cy="5327259"/>
          </a:xfrm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644008" y="4364197"/>
            <a:ext cx="4499992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Софья Толстая-Есенина осталась в этом мире вдовой поэта.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esenin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692696"/>
            <a:ext cx="7200800" cy="566463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84</TotalTime>
  <Words>151</Words>
  <Application>Microsoft Office PowerPoint</Application>
  <PresentationFormat>Экран (4:3)</PresentationFormat>
  <Paragraphs>24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«Слишком я любил  на этом свете…» (литературно-музыкальная гостиная)</vt:lpstr>
      <vt:lpstr>                                                 Цели урока: -пробудить интерес к личности и творчеству Есенина; -помочь постичь духовный мир поэта; -приобщить учащихся к миру поэтических образов Есенина;  -раскрыть красоту и искренность чувств, показать преклонение лирического героя Есенина перед женщиной, матерью, возлюбленной.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ГОУ ЦО №1828 "Сабурово"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«Слишком я любил  на этом свете…» (литературно-музыкальная гостиная)</dc:title>
  <dc:creator>danchenko</dc:creator>
  <cp:lastModifiedBy>ADMIN</cp:lastModifiedBy>
  <cp:revision>11</cp:revision>
  <dcterms:created xsi:type="dcterms:W3CDTF">2011-02-07T07:39:26Z</dcterms:created>
  <dcterms:modified xsi:type="dcterms:W3CDTF">2020-10-16T13:39:22Z</dcterms:modified>
</cp:coreProperties>
</file>